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B81CC-3B3D-40FD-8C39-241D8011F0DD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3E1E-CE83-4750-ADE0-E9CF862F9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B81CC-3B3D-40FD-8C39-241D8011F0DD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3E1E-CE83-4750-ADE0-E9CF862F9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B81CC-3B3D-40FD-8C39-241D8011F0DD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3E1E-CE83-4750-ADE0-E9CF862F9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B81CC-3B3D-40FD-8C39-241D8011F0DD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3E1E-CE83-4750-ADE0-E9CF862F9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B81CC-3B3D-40FD-8C39-241D8011F0DD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3E1E-CE83-4750-ADE0-E9CF862F9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B81CC-3B3D-40FD-8C39-241D8011F0DD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3E1E-CE83-4750-ADE0-E9CF862F9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B81CC-3B3D-40FD-8C39-241D8011F0DD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3E1E-CE83-4750-ADE0-E9CF862F9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B81CC-3B3D-40FD-8C39-241D8011F0DD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3E1E-CE83-4750-ADE0-E9CF862F9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B81CC-3B3D-40FD-8C39-241D8011F0DD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3E1E-CE83-4750-ADE0-E9CF862F9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B81CC-3B3D-40FD-8C39-241D8011F0DD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3E1E-CE83-4750-ADE0-E9CF862F9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B81CC-3B3D-40FD-8C39-241D8011F0DD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13E1E-CE83-4750-ADE0-E9CF862F9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B81CC-3B3D-40FD-8C39-241D8011F0DD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13E1E-CE83-4750-ADE0-E9CF862F9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05177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Algerian" pitchFamily="82" charset="0"/>
              </a:rPr>
              <a:t>RENEWABLE WASTE ENERGY PRODUCT</a:t>
            </a:r>
            <a:endParaRPr lang="en-US" sz="7200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9718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00B050"/>
                </a:solidFill>
                <a:latin typeface="Algerian" pitchFamily="82" charset="0"/>
              </a:rPr>
              <a:t>DHOK</a:t>
            </a:r>
            <a:r>
              <a:rPr lang="en-US" sz="9600" dirty="0" smtClean="0">
                <a:solidFill>
                  <a:srgbClr val="00B050"/>
                </a:solidFill>
                <a:latin typeface="Algerian" pitchFamily="82" charset="0"/>
              </a:rPr>
              <a:t> </a:t>
            </a:r>
            <a:r>
              <a:rPr lang="en-US" sz="5400" dirty="0" smtClean="0">
                <a:solidFill>
                  <a:srgbClr val="00B050"/>
                </a:solidFill>
                <a:latin typeface="Algerian" pitchFamily="82" charset="0"/>
              </a:rPr>
              <a:t>WAZIRAN NAGROTA</a:t>
            </a:r>
            <a:endParaRPr lang="en-US" sz="5400" dirty="0">
              <a:solidFill>
                <a:srgbClr val="00B050"/>
              </a:solidFill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 smtClean="0">
                <a:latin typeface="Algerian" pitchFamily="82" charset="0"/>
              </a:rPr>
              <a:t>Dustbin broom waste</a:t>
            </a:r>
            <a:endParaRPr lang="en-US" sz="6600" dirty="0">
              <a:latin typeface="Algerian" pitchFamily="82" charset="0"/>
            </a:endParaRPr>
          </a:p>
        </p:txBody>
      </p:sp>
      <p:pic>
        <p:nvPicPr>
          <p:cNvPr id="4" name="Content Placeholder 3" descr="IMG_20231104_1203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00200"/>
            <a:ext cx="8280920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lgerian" pitchFamily="82" charset="0"/>
              </a:rPr>
              <a:t>Indigenous machine model – </a:t>
            </a:r>
            <a:br>
              <a:rPr lang="en-US" sz="3200" dirty="0" smtClean="0">
                <a:latin typeface="Algerian" pitchFamily="82" charset="0"/>
              </a:rPr>
            </a:br>
            <a:r>
              <a:rPr lang="en-US" sz="3200" dirty="0" smtClean="0">
                <a:latin typeface="Algerian" pitchFamily="82" charset="0"/>
              </a:rPr>
              <a:t>rocket science for garbage disposal</a:t>
            </a:r>
            <a:endParaRPr lang="en-US" sz="3200" dirty="0">
              <a:latin typeface="Algerian" pitchFamily="82" charset="0"/>
            </a:endParaRPr>
          </a:p>
        </p:txBody>
      </p:sp>
      <p:pic>
        <p:nvPicPr>
          <p:cNvPr id="4" name="Content Placeholder 3" descr="IMG_20231104_123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600200"/>
            <a:ext cx="7704856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Algerian" pitchFamily="82" charset="0"/>
              </a:rPr>
              <a:t>Idea incorporated from one used in making </a:t>
            </a:r>
            <a:r>
              <a:rPr lang="en-US" dirty="0" err="1" smtClean="0">
                <a:latin typeface="Algerian" pitchFamily="82" charset="0"/>
              </a:rPr>
              <a:t>savian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4" name="Content Placeholder 3" descr="IMG_20231104_123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00200"/>
            <a:ext cx="7704856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 smtClean="0">
                <a:latin typeface="Algerian" pitchFamily="82" charset="0"/>
              </a:rPr>
              <a:t>Rags to riches</a:t>
            </a:r>
            <a:br>
              <a:rPr lang="en-US" sz="6600" dirty="0" smtClean="0">
                <a:latin typeface="Algerian" pitchFamily="82" charset="0"/>
              </a:rPr>
            </a:br>
            <a:r>
              <a:rPr lang="en-US" sz="3600" dirty="0" smtClean="0">
                <a:latin typeface="Algerian" pitchFamily="82" charset="0"/>
              </a:rPr>
              <a:t>collecting waste</a:t>
            </a:r>
            <a:endParaRPr lang="en-US" sz="3600" dirty="0">
              <a:latin typeface="Algerian" pitchFamily="82" charset="0"/>
            </a:endParaRPr>
          </a:p>
        </p:txBody>
      </p:sp>
      <p:pic>
        <p:nvPicPr>
          <p:cNvPr id="4" name="Content Placeholder 3" descr="IMG_20231104_1136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lgerian" pitchFamily="82" charset="0"/>
              </a:rPr>
              <a:t>Catch </a:t>
            </a:r>
            <a:r>
              <a:rPr lang="en-US" dirty="0" err="1" smtClean="0">
                <a:latin typeface="Algerian" pitchFamily="82" charset="0"/>
              </a:rPr>
              <a:t>em</a:t>
            </a:r>
            <a:r>
              <a:rPr lang="en-US" dirty="0" smtClean="0">
                <a:latin typeface="Algerian" pitchFamily="82" charset="0"/>
              </a:rPr>
              <a:t> young</a:t>
            </a:r>
            <a:br>
              <a:rPr lang="en-US" dirty="0" smtClean="0">
                <a:latin typeface="Algerian" pitchFamily="82" charset="0"/>
              </a:rPr>
            </a:br>
            <a:r>
              <a:rPr lang="en-US" sz="4000" dirty="0" smtClean="0">
                <a:latin typeface="Algerian" pitchFamily="82" charset="0"/>
              </a:rPr>
              <a:t>helping elders collecting waste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4" name="Content Placeholder 3" descr="IMG_20231104_1136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5" y="1600200"/>
            <a:ext cx="8424936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lgerian" pitchFamily="82" charset="0"/>
              </a:rPr>
              <a:t>All set n go 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mixture ready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5" name="Content Placeholder 4" descr="IMG_20231104_1234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600200"/>
            <a:ext cx="7632848" cy="499715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lgerian" pitchFamily="82" charset="0"/>
              </a:rPr>
              <a:t>Putting wet mixture in chamber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5" name="Content Placeholder 4" descr="IMG_20231104_1249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600200"/>
            <a:ext cx="7056784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lgerian" pitchFamily="82" charset="0"/>
              </a:rPr>
              <a:t>Applying pressure to raw material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4" name="Content Placeholder 3" descr="IMG_20231104_1234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600200"/>
            <a:ext cx="6552728" cy="499715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lgerian" pitchFamily="82" charset="0"/>
              </a:rPr>
              <a:t>A little wait </a:t>
            </a:r>
            <a:endParaRPr lang="en-US" sz="6000" dirty="0">
              <a:latin typeface="Algerian" pitchFamily="82" charset="0"/>
            </a:endParaRPr>
          </a:p>
        </p:txBody>
      </p:sp>
      <p:pic>
        <p:nvPicPr>
          <p:cNvPr id="4" name="Content Placeholder 3" descr="IMG_20231104_1234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600200"/>
            <a:ext cx="6048672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Algerian" pitchFamily="82" charset="0"/>
              </a:rPr>
              <a:t>Final product coming out</a:t>
            </a:r>
            <a:endParaRPr lang="en-US" sz="4800" dirty="0">
              <a:latin typeface="Algerian" pitchFamily="82" charset="0"/>
            </a:endParaRPr>
          </a:p>
        </p:txBody>
      </p:sp>
      <p:pic>
        <p:nvPicPr>
          <p:cNvPr id="4" name="Content Placeholder 3" descr="IMG_20231104_1246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700808"/>
            <a:ext cx="7560840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600" dirty="0" smtClean="0">
                <a:latin typeface="Algerian" pitchFamily="82" charset="0"/>
              </a:rPr>
              <a:t>BRIQUETTE</a:t>
            </a:r>
            <a:endParaRPr lang="en-US" sz="6600" dirty="0">
              <a:latin typeface="Algerian" pitchFamily="82" charset="0"/>
            </a:endParaRPr>
          </a:p>
        </p:txBody>
      </p:sp>
      <p:pic>
        <p:nvPicPr>
          <p:cNvPr id="4" name="Content Placeholder 3" descr="IMG_20231110_133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5" y="1600200"/>
            <a:ext cx="8208912" cy="506916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>
                <a:latin typeface="Algerian" pitchFamily="82" charset="0"/>
              </a:rPr>
              <a:t>Brown gold</a:t>
            </a:r>
            <a:endParaRPr lang="en-US" sz="8000" dirty="0">
              <a:latin typeface="Algerian" pitchFamily="82" charset="0"/>
            </a:endParaRPr>
          </a:p>
        </p:txBody>
      </p:sp>
      <p:pic>
        <p:nvPicPr>
          <p:cNvPr id="4" name="Content Placeholder 3" descr="IMG_20231104_1247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600200"/>
            <a:ext cx="7704856" cy="4925144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Comparative table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>
                <a:latin typeface="Algerian" pitchFamily="82" charset="0"/>
              </a:rPr>
              <a:t>Coal				BRIQUETTE </a:t>
            </a:r>
          </a:p>
          <a:p>
            <a:pPr>
              <a:buNone/>
            </a:pPr>
            <a:r>
              <a:rPr lang="en-US" dirty="0" smtClean="0"/>
              <a:t>Have to buy		       	mostly free available</a:t>
            </a:r>
          </a:p>
          <a:p>
            <a:pPr>
              <a:buNone/>
            </a:pPr>
            <a:r>
              <a:rPr lang="en-US" dirty="0" smtClean="0"/>
              <a:t>No constant energy flow	constant energy flow</a:t>
            </a:r>
          </a:p>
          <a:p>
            <a:pPr>
              <a:buNone/>
            </a:pPr>
            <a:r>
              <a:rPr lang="en-US" dirty="0" smtClean="0"/>
              <a:t>Hard to make			easy to make</a:t>
            </a:r>
          </a:p>
          <a:p>
            <a:pPr>
              <a:buNone/>
            </a:pPr>
            <a:r>
              <a:rPr lang="en-US" dirty="0" smtClean="0"/>
              <a:t>Does not reduce garbage	reduces garbage</a:t>
            </a:r>
          </a:p>
          <a:p>
            <a:pPr>
              <a:buNone/>
            </a:pPr>
            <a:r>
              <a:rPr lang="en-US" dirty="0" smtClean="0"/>
              <a:t>No substitute 			Bio fuel</a:t>
            </a:r>
          </a:p>
          <a:p>
            <a:pPr>
              <a:buNone/>
            </a:pPr>
            <a:r>
              <a:rPr lang="en-US" dirty="0" smtClean="0"/>
              <a:t>Not renewable			</a:t>
            </a:r>
            <a:r>
              <a:rPr lang="en-US" dirty="0" err="1" smtClean="0"/>
              <a:t>Renewable</a:t>
            </a:r>
            <a:r>
              <a:rPr lang="en-US" dirty="0" smtClean="0"/>
              <a:t> energy </a:t>
            </a:r>
          </a:p>
          <a:p>
            <a:pPr>
              <a:buNone/>
            </a:pPr>
            <a:r>
              <a:rPr lang="en-US" dirty="0" smtClean="0"/>
              <a:t>Does not reduce volume	Reduces volume of garbage</a:t>
            </a:r>
          </a:p>
          <a:p>
            <a:pPr>
              <a:buNone/>
            </a:pPr>
            <a:r>
              <a:rPr lang="en-US" dirty="0" smtClean="0"/>
              <a:t>High investment cost		Low investment cost</a:t>
            </a:r>
          </a:p>
          <a:p>
            <a:pPr>
              <a:buNone/>
            </a:pPr>
            <a:r>
              <a:rPr lang="en-US" dirty="0" smtClean="0"/>
              <a:t>Production expensive		low cost production</a:t>
            </a:r>
          </a:p>
          <a:p>
            <a:pPr>
              <a:buNone/>
            </a:pPr>
            <a:r>
              <a:rPr lang="en-US" dirty="0" smtClean="0"/>
              <a:t>Harmful gases			no gas emission</a:t>
            </a:r>
          </a:p>
          <a:p>
            <a:pPr>
              <a:buNone/>
            </a:pPr>
            <a:r>
              <a:rPr lang="en-US" dirty="0" smtClean="0"/>
              <a:t>Rs.20/- per KG			Rs.10/ per KG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lgerian" pitchFamily="82" charset="0"/>
              </a:rPr>
              <a:t>Final product </a:t>
            </a:r>
            <a:br>
              <a:rPr lang="en-US" dirty="0" smtClean="0">
                <a:latin typeface="Algerian" pitchFamily="82" charset="0"/>
              </a:rPr>
            </a:br>
            <a:r>
              <a:rPr lang="en-US" sz="4000" dirty="0" smtClean="0">
                <a:latin typeface="Algerian" pitchFamily="82" charset="0"/>
              </a:rPr>
              <a:t>household INDUSTRIAL use and application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4" name="Content Placeholder 3" descr="IMG_20231104_125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600200"/>
            <a:ext cx="7056784" cy="4525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>
                <a:latin typeface="Algerian" pitchFamily="82" charset="0"/>
              </a:rPr>
              <a:t>uses</a:t>
            </a:r>
            <a:endParaRPr lang="en-US" sz="88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Industrial furnace use</a:t>
            </a:r>
          </a:p>
          <a:p>
            <a:pPr>
              <a:buNone/>
            </a:pPr>
            <a:r>
              <a:rPr lang="en-US" dirty="0" smtClean="0"/>
              <a:t>Substitute for wood in rural homes </a:t>
            </a:r>
          </a:p>
          <a:p>
            <a:pPr>
              <a:buNone/>
            </a:pPr>
            <a:r>
              <a:rPr lang="en-US" dirty="0" smtClean="0"/>
              <a:t>Saves wood</a:t>
            </a:r>
          </a:p>
          <a:p>
            <a:pPr>
              <a:buNone/>
            </a:pPr>
            <a:r>
              <a:rPr lang="en-US" dirty="0" smtClean="0"/>
              <a:t>Replacement / Substitute for coal</a:t>
            </a:r>
          </a:p>
          <a:p>
            <a:pPr>
              <a:buNone/>
            </a:pPr>
            <a:r>
              <a:rPr lang="en-US" dirty="0" smtClean="0"/>
              <a:t>Pure for sure</a:t>
            </a:r>
          </a:p>
          <a:p>
            <a:pPr>
              <a:buNone/>
            </a:pPr>
            <a:r>
              <a:rPr lang="en-US" dirty="0" smtClean="0"/>
              <a:t>Can be used for all purposes</a:t>
            </a:r>
          </a:p>
          <a:p>
            <a:pPr>
              <a:buNone/>
            </a:pPr>
            <a:r>
              <a:rPr lang="en-US" dirty="0" smtClean="0"/>
              <a:t>Heating use  instead of coal or wood </a:t>
            </a:r>
          </a:p>
          <a:p>
            <a:pPr>
              <a:buNone/>
            </a:pPr>
            <a:r>
              <a:rPr lang="en-US" dirty="0" smtClean="0"/>
              <a:t>Will reduce garbage by  20 percent</a:t>
            </a:r>
          </a:p>
          <a:p>
            <a:pPr>
              <a:buNone/>
            </a:pPr>
            <a:r>
              <a:rPr lang="en-US" dirty="0" smtClean="0"/>
              <a:t>Generates Employment</a:t>
            </a:r>
          </a:p>
          <a:p>
            <a:pPr>
              <a:buNone/>
            </a:pPr>
            <a:r>
              <a:rPr lang="en-US" dirty="0" smtClean="0"/>
              <a:t>Low cost production </a:t>
            </a:r>
          </a:p>
          <a:p>
            <a:pPr>
              <a:buNone/>
            </a:pPr>
            <a:r>
              <a:rPr lang="en-US" dirty="0" smtClean="0"/>
              <a:t>Cheap by 50% as compared to coal or wood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Industrial furnace use</a:t>
            </a:r>
          </a:p>
          <a:p>
            <a:pPr>
              <a:buNone/>
            </a:pPr>
            <a:r>
              <a:rPr lang="en-US" dirty="0" smtClean="0"/>
              <a:t>Substitute for wood in rural homes </a:t>
            </a:r>
          </a:p>
          <a:p>
            <a:pPr>
              <a:buNone/>
            </a:pPr>
            <a:r>
              <a:rPr lang="en-US" dirty="0" smtClean="0"/>
              <a:t>Saves wood</a:t>
            </a:r>
          </a:p>
          <a:p>
            <a:pPr>
              <a:buNone/>
            </a:pPr>
            <a:r>
              <a:rPr lang="en-US" dirty="0" smtClean="0"/>
              <a:t>Replacement / Substitute for coal</a:t>
            </a:r>
          </a:p>
          <a:p>
            <a:pPr>
              <a:buNone/>
            </a:pPr>
            <a:r>
              <a:rPr lang="en-US" dirty="0" smtClean="0"/>
              <a:t>Can </a:t>
            </a:r>
            <a:r>
              <a:rPr lang="en-US" dirty="0" smtClean="0"/>
              <a:t>be used for all purposes</a:t>
            </a:r>
          </a:p>
          <a:p>
            <a:pPr>
              <a:buNone/>
            </a:pPr>
            <a:r>
              <a:rPr lang="en-US" dirty="0" smtClean="0"/>
              <a:t>Will </a:t>
            </a:r>
            <a:r>
              <a:rPr lang="en-US" dirty="0" smtClean="0"/>
              <a:t>reduce garbage by  20 percent</a:t>
            </a:r>
          </a:p>
          <a:p>
            <a:pPr>
              <a:buNone/>
            </a:pPr>
            <a:r>
              <a:rPr lang="en-US" dirty="0" smtClean="0"/>
              <a:t>Generates Employment</a:t>
            </a:r>
          </a:p>
          <a:p>
            <a:pPr>
              <a:buNone/>
            </a:pPr>
            <a:r>
              <a:rPr lang="en-US" dirty="0" smtClean="0"/>
              <a:t>Low cost production </a:t>
            </a:r>
          </a:p>
          <a:p>
            <a:pPr>
              <a:buNone/>
            </a:pPr>
            <a:r>
              <a:rPr lang="en-US" dirty="0" smtClean="0"/>
              <a:t>Cheap by </a:t>
            </a:r>
            <a:r>
              <a:rPr lang="en-US" dirty="0" smtClean="0"/>
              <a:t>70</a:t>
            </a:r>
            <a:r>
              <a:rPr lang="en-US" dirty="0" smtClean="0"/>
              <a:t>% as compared to coal or </a:t>
            </a:r>
            <a:r>
              <a:rPr lang="en-US" dirty="0" smtClean="0"/>
              <a:t>wood</a:t>
            </a:r>
          </a:p>
          <a:p>
            <a:pPr>
              <a:buNone/>
            </a:pPr>
            <a:r>
              <a:rPr lang="en-US" dirty="0" smtClean="0"/>
              <a:t>If on an average one household uses </a:t>
            </a:r>
            <a:r>
              <a:rPr lang="en-US" dirty="0" smtClean="0"/>
              <a:t>o</a:t>
            </a:r>
            <a:r>
              <a:rPr lang="en-US" dirty="0" smtClean="0"/>
              <a:t>ne tree in a year, in one </a:t>
            </a:r>
            <a:r>
              <a:rPr lang="en-US" dirty="0" smtClean="0"/>
              <a:t>B</a:t>
            </a:r>
            <a:r>
              <a:rPr lang="en-US" dirty="0" smtClean="0"/>
              <a:t>lock  approximately 1000 trees would be saved in a year.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>
                <a:latin typeface="Algerian" pitchFamily="82" charset="0"/>
              </a:rPr>
              <a:t>FINAL CALL</a:t>
            </a:r>
            <a:endParaRPr lang="en-US" sz="88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5400" dirty="0" smtClean="0">
                <a:solidFill>
                  <a:srgbClr val="FF0000"/>
                </a:solidFill>
                <a:latin typeface="Algerian" pitchFamily="82" charset="0"/>
              </a:rPr>
              <a:t>WE REDUCED GARBAGE PROVIDED EMPLOYMENT </a:t>
            </a:r>
            <a:r>
              <a:rPr lang="en-US" sz="8000" dirty="0" smtClean="0">
                <a:solidFill>
                  <a:srgbClr val="FF0000"/>
                </a:solidFill>
                <a:latin typeface="Algerian" pitchFamily="82" charset="0"/>
              </a:rPr>
              <a:t>MADE MONEY</a:t>
            </a:r>
          </a:p>
          <a:p>
            <a:pPr>
              <a:buNone/>
            </a:pPr>
            <a:r>
              <a:rPr lang="en-US" sz="8000" dirty="0" smtClean="0">
                <a:solidFill>
                  <a:srgbClr val="FF0000"/>
                </a:solidFill>
                <a:latin typeface="Algerian" pitchFamily="82" charset="0"/>
              </a:rPr>
              <a:t> </a:t>
            </a:r>
            <a:r>
              <a:rPr lang="en-US" sz="9600" dirty="0" smtClean="0">
                <a:solidFill>
                  <a:srgbClr val="FF0000"/>
                </a:solidFill>
                <a:latin typeface="Algerian" pitchFamily="82" charset="0"/>
              </a:rPr>
              <a:t>SO CAN YOU.</a:t>
            </a:r>
            <a:endParaRPr lang="en-US" sz="60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latin typeface="Algerian" pitchFamily="82" charset="0"/>
              </a:rPr>
              <a:t>composition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20% of rural disposed off garbage consists of : </a:t>
            </a:r>
          </a:p>
          <a:p>
            <a:pPr>
              <a:buNone/>
            </a:pPr>
            <a:r>
              <a:rPr lang="en-US" dirty="0" smtClean="0"/>
              <a:t>1.waste collected by broom </a:t>
            </a:r>
          </a:p>
          <a:p>
            <a:pPr>
              <a:buNone/>
            </a:pPr>
            <a:r>
              <a:rPr lang="en-US" dirty="0" smtClean="0"/>
              <a:t>2.News paper soiled or used in packing/wrapping</a:t>
            </a:r>
          </a:p>
          <a:p>
            <a:pPr>
              <a:buNone/>
            </a:pPr>
            <a:r>
              <a:rPr lang="en-US" dirty="0" smtClean="0"/>
              <a:t>3.Wood saw dust, branches, dry discarded leaves </a:t>
            </a:r>
          </a:p>
          <a:p>
            <a:pPr>
              <a:buNone/>
            </a:pPr>
            <a:r>
              <a:rPr lang="en-US" dirty="0" smtClean="0"/>
              <a:t>4.Grass waste, with </a:t>
            </a:r>
            <a:r>
              <a:rPr lang="en-US" dirty="0" err="1" smtClean="0"/>
              <a:t>cowdung</a:t>
            </a:r>
            <a:r>
              <a:rPr lang="en-US" dirty="0" smtClean="0"/>
              <a:t> or otherwise</a:t>
            </a:r>
          </a:p>
          <a:p>
            <a:pPr>
              <a:buNone/>
            </a:pPr>
            <a:r>
              <a:rPr lang="en-US" dirty="0" smtClean="0"/>
              <a:t>5.Egg trays waste Board boxes</a:t>
            </a:r>
          </a:p>
          <a:p>
            <a:pPr>
              <a:buNone/>
            </a:pPr>
            <a:r>
              <a:rPr lang="en-US" dirty="0" smtClean="0"/>
              <a:t>6.Rise husk/ Stubble left in fields to burn</a:t>
            </a:r>
          </a:p>
          <a:p>
            <a:pPr>
              <a:buNone/>
            </a:pPr>
            <a:r>
              <a:rPr lang="en-US" dirty="0" smtClean="0"/>
              <a:t>7.Board waste ( packaging material) courier material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Stubble waste 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Deteriorating of soil biological health environmental problem.</a:t>
            </a:r>
          </a:p>
          <a:p>
            <a:pPr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Pollution of air, environment hazard</a:t>
            </a:r>
          </a:p>
          <a:p>
            <a:pPr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If burnt fire penetrates into soil killing wildlife, insects, waste  of energy, soil health, biodiversity.</a:t>
            </a:r>
          </a:p>
          <a:p>
            <a:pPr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Asthma, lung failure, heart problem.</a:t>
            </a:r>
          </a:p>
          <a:p>
            <a:pPr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Green house effects.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What it is / benefits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Compressed Block.</a:t>
            </a:r>
          </a:p>
          <a:p>
            <a:pPr>
              <a:buNone/>
            </a:pPr>
            <a:r>
              <a:rPr lang="en-US" dirty="0" smtClean="0"/>
              <a:t>Combustible, biomass material, sawdust, wood chips, Chula coal waste. All discarded material.</a:t>
            </a:r>
          </a:p>
          <a:p>
            <a:pPr>
              <a:buNone/>
            </a:pPr>
            <a:r>
              <a:rPr lang="en-US" dirty="0" smtClean="0"/>
              <a:t>Provide more stable burn, maintain temperature, has less hand holding than charcoal. </a:t>
            </a:r>
          </a:p>
          <a:p>
            <a:pPr>
              <a:buNone/>
            </a:pPr>
            <a:r>
              <a:rPr lang="en-US" dirty="0" smtClean="0"/>
              <a:t>Reduces garbage, Lot cheaper than coal, Reduction in volume of garbage, saves space, lower disposal cost.</a:t>
            </a:r>
          </a:p>
          <a:p>
            <a:pPr>
              <a:buNone/>
            </a:pPr>
            <a:r>
              <a:rPr lang="en-US" dirty="0" smtClean="0"/>
              <a:t>High revenue, Employment generation.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Algerian" pitchFamily="82" charset="0"/>
              </a:rPr>
              <a:t>Rot wood waste</a:t>
            </a:r>
            <a:endParaRPr lang="en-US" sz="6000" dirty="0">
              <a:latin typeface="Algerian" pitchFamily="82" charset="0"/>
            </a:endParaRPr>
          </a:p>
        </p:txBody>
      </p:sp>
      <p:pic>
        <p:nvPicPr>
          <p:cNvPr id="4" name="Content Placeholder 3" descr="IMG_20231104_1203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00200"/>
            <a:ext cx="8208912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Discarded branches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4" name="Content Placeholder 3" descr="IMG_20231104_1204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00200"/>
            <a:ext cx="7776864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lgerian" pitchFamily="82" charset="0"/>
              </a:rPr>
              <a:t>Cowdung</a:t>
            </a:r>
            <a:r>
              <a:rPr lang="en-US" dirty="0" smtClean="0">
                <a:latin typeface="Algerian" pitchFamily="82" charset="0"/>
              </a:rPr>
              <a:t> household waste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4" name="Content Placeholder 3" descr="IMG_20231104_1215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00200"/>
            <a:ext cx="8424936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Mixing all together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4" name="Content Placeholder 3" descr="IMG_20231104_1215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600200"/>
            <a:ext cx="8064896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381</Words>
  <Application>Microsoft Office PowerPoint</Application>
  <PresentationFormat>On-screen Show (4:3)</PresentationFormat>
  <Paragraphs>78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RENEWABLE WASTE ENERGY PRODUCT</vt:lpstr>
      <vt:lpstr>BRIQUETTE</vt:lpstr>
      <vt:lpstr>composition</vt:lpstr>
      <vt:lpstr>Stubble waste </vt:lpstr>
      <vt:lpstr>What it is / benefits</vt:lpstr>
      <vt:lpstr>Rot wood waste</vt:lpstr>
      <vt:lpstr>Discarded branches</vt:lpstr>
      <vt:lpstr>Cowdung household waste</vt:lpstr>
      <vt:lpstr>Mixing all together</vt:lpstr>
      <vt:lpstr>Dustbin broom waste</vt:lpstr>
      <vt:lpstr>Indigenous machine model –  rocket science for garbage disposal</vt:lpstr>
      <vt:lpstr>Idea incorporated from one used in making savian</vt:lpstr>
      <vt:lpstr>Rags to riches collecting waste</vt:lpstr>
      <vt:lpstr>Catch em young helping elders collecting waste</vt:lpstr>
      <vt:lpstr>All set n go  mixture ready</vt:lpstr>
      <vt:lpstr>Putting wet mixture in chamber</vt:lpstr>
      <vt:lpstr>Applying pressure to raw material</vt:lpstr>
      <vt:lpstr>A little wait </vt:lpstr>
      <vt:lpstr>Final product coming out</vt:lpstr>
      <vt:lpstr>Brown gold</vt:lpstr>
      <vt:lpstr>Comparative table</vt:lpstr>
      <vt:lpstr>Final product  household INDUSTRIAL use and application</vt:lpstr>
      <vt:lpstr>uses</vt:lpstr>
      <vt:lpstr>Slide 24</vt:lpstr>
      <vt:lpstr>FINAL CALL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RENEWABLE WASTE ENERGY PRODUCT</dc:title>
  <dc:creator>Raman</dc:creator>
  <cp:lastModifiedBy>Raman</cp:lastModifiedBy>
  <cp:revision>21</cp:revision>
  <dcterms:created xsi:type="dcterms:W3CDTF">2023-11-10T08:24:29Z</dcterms:created>
  <dcterms:modified xsi:type="dcterms:W3CDTF">2023-12-03T08:08:29Z</dcterms:modified>
</cp:coreProperties>
</file>